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EB82-4F93-4E89-8801-45E7A3C33654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268FB-BAD5-4346-806F-FBC342673E6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1470025"/>
          </a:xfrm>
        </p:spPr>
        <p:txBody>
          <a:bodyPr>
            <a:normAutofit/>
          </a:bodyPr>
          <a:lstStyle/>
          <a:p>
            <a:r>
              <a:rPr lang="ar-IQ" b="1" dirty="0"/>
              <a:t>ب- الدفاع رجل لرجل نصف الساحة( إي الساحة الخلفية </a:t>
            </a:r>
            <a:r>
              <a:rPr lang="ar-IQ" b="1" dirty="0" smtClean="0"/>
              <a:t>):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928802"/>
            <a:ext cx="8358246" cy="42862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ar-IQ" dirty="0"/>
              <a:t>	</a:t>
            </a:r>
            <a:r>
              <a:rPr lang="ar-IQ" dirty="0">
                <a:solidFill>
                  <a:schemeClr val="tx1"/>
                </a:solidFill>
              </a:rPr>
              <a:t>في هذا النوع من الدفاع يتراجع الفريق المدافع إلى خط الوسط حالما يفقد السيطرة على الكرة </a:t>
            </a:r>
            <a:r>
              <a:rPr lang="ar-IQ" dirty="0" err="1">
                <a:solidFill>
                  <a:schemeClr val="tx1"/>
                </a:solidFill>
              </a:rPr>
              <a:t>او</a:t>
            </a:r>
            <a:r>
              <a:rPr lang="ar-IQ" dirty="0">
                <a:solidFill>
                  <a:schemeClr val="tx1"/>
                </a:solidFill>
              </a:rPr>
              <a:t> في حالة إدخال الكرة من وراء خط النهاية من قبل الفريق المضاد بعد تسجيله هدفا.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IQ" dirty="0">
                <a:solidFill>
                  <a:schemeClr val="tx1"/>
                </a:solidFill>
              </a:rPr>
              <a:t>وعد وصول الفريق المدافع </a:t>
            </a:r>
            <a:r>
              <a:rPr lang="ar-IQ" dirty="0" err="1">
                <a:solidFill>
                  <a:schemeClr val="tx1"/>
                </a:solidFill>
              </a:rPr>
              <a:t>الى</a:t>
            </a:r>
            <a:r>
              <a:rPr lang="ar-IQ" dirty="0">
                <a:solidFill>
                  <a:schemeClr val="tx1"/>
                </a:solidFill>
              </a:rPr>
              <a:t> ساحته الخلفية ينتظر كل لاعب مدافع اللاعب المهاجم </a:t>
            </a:r>
            <a:r>
              <a:rPr lang="ar-IQ" dirty="0" err="1">
                <a:solidFill>
                  <a:schemeClr val="tx1"/>
                </a:solidFill>
              </a:rPr>
              <a:t>المسؤول</a:t>
            </a:r>
            <a:r>
              <a:rPr lang="ar-IQ" dirty="0">
                <a:solidFill>
                  <a:schemeClr val="tx1"/>
                </a:solidFill>
              </a:rPr>
              <a:t> عن ملازمته، ويجب </a:t>
            </a:r>
            <a:r>
              <a:rPr lang="ar-IQ" dirty="0" err="1">
                <a:solidFill>
                  <a:schemeClr val="tx1"/>
                </a:solidFill>
              </a:rPr>
              <a:t>ان</a:t>
            </a:r>
            <a:r>
              <a:rPr lang="ar-IQ" dirty="0">
                <a:solidFill>
                  <a:schemeClr val="tx1"/>
                </a:solidFill>
              </a:rPr>
              <a:t> يكون تراجع الفريق بصورة سريعة ومنظمه حتى يستطع الفريق </a:t>
            </a:r>
            <a:r>
              <a:rPr lang="ar-IQ" dirty="0" err="1">
                <a:solidFill>
                  <a:schemeClr val="tx1"/>
                </a:solidFill>
              </a:rPr>
              <a:t>ان</a:t>
            </a:r>
            <a:r>
              <a:rPr lang="ar-IQ" dirty="0">
                <a:solidFill>
                  <a:schemeClr val="tx1"/>
                </a:solidFill>
              </a:rPr>
              <a:t> يخمد كل الهجمات السريعة من قبل الفريق المضاد ولذا فانا نجد </a:t>
            </a:r>
            <a:r>
              <a:rPr lang="ar-IQ" dirty="0" err="1">
                <a:solidFill>
                  <a:schemeClr val="tx1"/>
                </a:solidFill>
              </a:rPr>
              <a:t>ان</a:t>
            </a:r>
            <a:r>
              <a:rPr lang="ar-IQ" dirty="0">
                <a:solidFill>
                  <a:schemeClr val="tx1"/>
                </a:solidFill>
              </a:rPr>
              <a:t> كثيرا من الفرق العالمية تفضل استعماله </a:t>
            </a:r>
            <a:r>
              <a:rPr lang="ar-IQ" dirty="0" err="1">
                <a:solidFill>
                  <a:schemeClr val="tx1"/>
                </a:solidFill>
              </a:rPr>
              <a:t>اكثر</a:t>
            </a:r>
            <a:r>
              <a:rPr lang="ar-IQ" dirty="0">
                <a:solidFill>
                  <a:schemeClr val="tx1"/>
                </a:solidFill>
              </a:rPr>
              <a:t> من الدفاع رجل لرجل في كل الساحة </a:t>
            </a:r>
            <a:r>
              <a:rPr lang="ar-IQ" dirty="0" err="1">
                <a:solidFill>
                  <a:schemeClr val="tx1"/>
                </a:solidFill>
              </a:rPr>
              <a:t>لانه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يتسطيع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ايقاف</a:t>
            </a:r>
            <a:r>
              <a:rPr lang="ar-IQ" dirty="0">
                <a:solidFill>
                  <a:schemeClr val="tx1"/>
                </a:solidFill>
              </a:rPr>
              <a:t> الهجوم السريع بصورة اكبر من استعمال الدفاع السابق وكذلك فانه </a:t>
            </a:r>
            <a:r>
              <a:rPr lang="ar-IQ" dirty="0" err="1">
                <a:solidFill>
                  <a:schemeClr val="tx1"/>
                </a:solidFill>
              </a:rPr>
              <a:t>لايتطلب</a:t>
            </a:r>
            <a:r>
              <a:rPr lang="ar-IQ" dirty="0">
                <a:solidFill>
                  <a:schemeClr val="tx1"/>
                </a:solidFill>
              </a:rPr>
              <a:t> بذل طاقة ومطاولة كبيرة كالذي يتطلبه الدفاع رجل لرجل في كل الساحة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ج- الدفاع رجل لرجل في منطقة </a:t>
            </a:r>
            <a:r>
              <a:rPr lang="ar-IQ" b="1" dirty="0" err="1"/>
              <a:t>التهديف</a:t>
            </a:r>
            <a:r>
              <a:rPr lang="ar-IQ" b="1" dirty="0"/>
              <a:t>(في المنطقة المحرمة </a:t>
            </a:r>
            <a:r>
              <a:rPr lang="ar-IQ" b="1" dirty="0" err="1"/>
              <a:t>او</a:t>
            </a:r>
            <a:r>
              <a:rPr lang="ar-IQ" b="1" dirty="0"/>
              <a:t> </a:t>
            </a:r>
            <a:r>
              <a:rPr lang="ar-IQ" b="1" dirty="0" err="1"/>
              <a:t>الزون</a:t>
            </a:r>
            <a:r>
              <a:rPr lang="ar-IQ" b="1" dirty="0" smtClean="0"/>
              <a:t>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/>
              <a:t>في هذا النوع من الدفاع فان اللاعبين المدافعين يرجعون </a:t>
            </a:r>
            <a:r>
              <a:rPr lang="ar-IQ" dirty="0" err="1"/>
              <a:t>الى</a:t>
            </a:r>
            <a:r>
              <a:rPr lang="ar-IQ" dirty="0"/>
              <a:t> منطقة </a:t>
            </a:r>
            <a:r>
              <a:rPr lang="ar-IQ" dirty="0" err="1"/>
              <a:t>التهديف</a:t>
            </a:r>
            <a:r>
              <a:rPr lang="ar-IQ" dirty="0"/>
              <a:t> عندما يسيطر الفري المضاد على الكرة ويحاولون مسك خصومهم في المنطقة المحرمة (منطقة </a:t>
            </a:r>
            <a:r>
              <a:rPr lang="ar-IQ" dirty="0" err="1"/>
              <a:t>التهديف</a:t>
            </a:r>
            <a:r>
              <a:rPr lang="ar-IQ" dirty="0"/>
              <a:t>) وذلك لمنعهم من </a:t>
            </a:r>
            <a:r>
              <a:rPr lang="ar-IQ" dirty="0" err="1"/>
              <a:t>التهديف</a:t>
            </a:r>
            <a:r>
              <a:rPr lang="ar-IQ" dirty="0"/>
              <a:t> القريب ولمنع وصول المناولات </a:t>
            </a:r>
            <a:r>
              <a:rPr lang="ar-IQ" dirty="0" err="1"/>
              <a:t>الى</a:t>
            </a:r>
            <a:r>
              <a:rPr lang="ar-IQ" dirty="0"/>
              <a:t> لاعب الوسط.</a:t>
            </a:r>
            <a:endParaRPr lang="en-US" dirty="0"/>
          </a:p>
          <a:p>
            <a:r>
              <a:rPr lang="ar-IQ" dirty="0"/>
              <a:t>ويجب على المدافع </a:t>
            </a:r>
            <a:r>
              <a:rPr lang="ar-IQ" dirty="0" err="1"/>
              <a:t>ان</a:t>
            </a:r>
            <a:r>
              <a:rPr lang="ar-IQ" dirty="0"/>
              <a:t> يكون قريبا جدا من اللاعب المسيطر على الكرة ويكون دفاعه شديدا وقويا مع تجنب ارتكاب </a:t>
            </a:r>
            <a:r>
              <a:rPr lang="ar-IQ" dirty="0" err="1"/>
              <a:t>الاخطاء</a:t>
            </a:r>
            <a:r>
              <a:rPr lang="ar-IQ" dirty="0"/>
              <a:t> الشخصية وذلك لان اللاعب المسيطر على الكرة يكون خطر جدا جدا </a:t>
            </a:r>
            <a:r>
              <a:rPr lang="ar-IQ" dirty="0" err="1"/>
              <a:t>لانه</a:t>
            </a:r>
            <a:r>
              <a:rPr lang="ar-IQ" dirty="0"/>
              <a:t> قريب من الهدف.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ar-IQ" dirty="0"/>
              <a:t>وكذلك يجب على المدافع </a:t>
            </a:r>
            <a:r>
              <a:rPr lang="ar-IQ" dirty="0" err="1"/>
              <a:t>ان</a:t>
            </a:r>
            <a:r>
              <a:rPr lang="ar-IQ" dirty="0"/>
              <a:t> يدافع عن قرب ضد لاعب الوسط لخطورة موقعه </a:t>
            </a:r>
            <a:r>
              <a:rPr lang="ar-IQ" dirty="0" err="1"/>
              <a:t>ايضا</a:t>
            </a:r>
            <a:r>
              <a:rPr lang="ar-IQ" dirty="0"/>
              <a:t> </a:t>
            </a:r>
            <a:r>
              <a:rPr lang="ar-IQ" dirty="0" err="1"/>
              <a:t>اما</a:t>
            </a:r>
            <a:r>
              <a:rPr lang="ar-IQ" dirty="0"/>
              <a:t> اللاعبون </a:t>
            </a:r>
            <a:r>
              <a:rPr lang="ar-IQ" dirty="0" err="1"/>
              <a:t>الاخرون</a:t>
            </a:r>
            <a:r>
              <a:rPr lang="ar-IQ" dirty="0"/>
              <a:t> فيمكنهم حراسة خصومهم عن بعد نسبيا ومساعدة زملائهم في الحد من خطورة اللاعب المسيطر على الكرة ولاعب الوسط ومحاولة </a:t>
            </a:r>
            <a:r>
              <a:rPr lang="ar-IQ" dirty="0" err="1"/>
              <a:t>ايقاف</a:t>
            </a:r>
            <a:r>
              <a:rPr lang="ar-IQ" dirty="0"/>
              <a:t> </a:t>
            </a:r>
            <a:r>
              <a:rPr lang="ar-IQ" dirty="0" err="1"/>
              <a:t>التهديف</a:t>
            </a:r>
            <a:r>
              <a:rPr lang="ar-IQ" dirty="0"/>
              <a:t> من الحركة </a:t>
            </a:r>
            <a:r>
              <a:rPr lang="ar-IQ" dirty="0" err="1"/>
              <a:t>او</a:t>
            </a:r>
            <a:r>
              <a:rPr lang="ar-IQ" dirty="0"/>
              <a:t> </a:t>
            </a:r>
            <a:r>
              <a:rPr lang="ar-IQ" dirty="0" err="1"/>
              <a:t>التهديف</a:t>
            </a:r>
            <a:r>
              <a:rPr lang="ar-IQ" dirty="0"/>
              <a:t> السلمي وقطعها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143</Words>
  <Application>Microsoft Office PowerPoint</Application>
  <PresentationFormat>عرض على الشاشة (3:4)‏</PresentationFormat>
  <Paragraphs>7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ب- الدفاع رجل لرجل نصف الساحة( إي الساحة الخلفية ):</vt:lpstr>
      <vt:lpstr>ج- الدفاع رجل لرجل في منطقة التهديف(في المنطقة المحرمة او الزون)</vt:lpstr>
      <vt:lpstr>الشريحة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ب- الدفاع رجل لرجل نصف الساحة( إي الساحة الخلفية ):</dc:title>
  <dc:creator>KING</dc:creator>
  <cp:lastModifiedBy>Wisam</cp:lastModifiedBy>
  <cp:revision>1</cp:revision>
  <dcterms:created xsi:type="dcterms:W3CDTF">2018-12-11T18:40:34Z</dcterms:created>
  <dcterms:modified xsi:type="dcterms:W3CDTF">2018-12-10T11:08:08Z</dcterms:modified>
</cp:coreProperties>
</file>